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68" r:id="rId4"/>
    <p:sldId id="257" r:id="rId5"/>
    <p:sldId id="258" r:id="rId6"/>
    <p:sldId id="271" r:id="rId7"/>
    <p:sldId id="259" r:id="rId8"/>
    <p:sldId id="270" r:id="rId9"/>
    <p:sldId id="260" r:id="rId10"/>
    <p:sldId id="261" r:id="rId11"/>
    <p:sldId id="262" r:id="rId12"/>
    <p:sldId id="272" r:id="rId13"/>
    <p:sldId id="265" r:id="rId14"/>
    <p:sldId id="273" r:id="rId15"/>
    <p:sldId id="274" r:id="rId16"/>
    <p:sldId id="275" r:id="rId17"/>
    <p:sldId id="276" r:id="rId18"/>
    <p:sldId id="277" r:id="rId19"/>
    <p:sldId id="266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DA303A-8E44-6647-96B4-0282F4782DF0}">
          <p14:sldIdLst>
            <p14:sldId id="256"/>
            <p14:sldId id="267"/>
            <p14:sldId id="268"/>
            <p14:sldId id="257"/>
            <p14:sldId id="258"/>
            <p14:sldId id="271"/>
            <p14:sldId id="259"/>
            <p14:sldId id="270"/>
            <p14:sldId id="260"/>
            <p14:sldId id="261"/>
            <p14:sldId id="262"/>
            <p14:sldId id="272"/>
            <p14:sldId id="265"/>
            <p14:sldId id="273"/>
            <p14:sldId id="274"/>
            <p14:sldId id="275"/>
            <p14:sldId id="276"/>
            <p14:sldId id="277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13"/>
    <p:restoredTop sz="95890"/>
  </p:normalViewPr>
  <p:slideViewPr>
    <p:cSldViewPr snapToGrid="0">
      <p:cViewPr varScale="1">
        <p:scale>
          <a:sx n="80" d="100"/>
          <a:sy n="80" d="100"/>
        </p:scale>
        <p:origin x="2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8C05-C283-9641-9EBC-58F9FDCEEF56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8F539-27B6-974D-8C45-A5ADA5B00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ACF4-60F4-2A42-99BA-049C3682EC03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A3F0-609B-E891-9E77-24DAB004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09-7DD3-C040-8FCB-3388E771487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6576C-DAAC-2E4E-9C32-9A39400BC79A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D5A71-035D-A345-BE4D-2A005FCABFE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BCB9-E0FD-FA43-B4C3-286601A5F2FD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520F-2F65-654F-BC38-A8DEE6218A06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3B758-AC92-D647-9FFA-56383893923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12C15-5098-C049-9DCF-4E8A19CA24E1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8786-2161-3643-9FBA-C8B6F104B8E3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EFE3-457A-6A49-9EBB-CFE32EEC2A44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1259-3C31-554D-A72E-C3168B954B5C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DDB23-5244-2F4C-89DE-92A7F671B47C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CAE3F-9B84-1248-97BA-1EE00A8FCDF7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BDA1-BBE0-EA4B-93C5-79B21CC5B6EB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8254-DB0B-1745-9D9A-F00EA9DEE029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B22A4-866D-A941-BCC0-413A2B906135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FB0A4E4-785C-FE4B-8D31-D9FD50391D52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95" y="2332037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4364444-637B-CE41-9888-0A9167566616}" type="datetime1">
              <a:rPr lang="en-US" smtClean="0"/>
              <a:t>2/7/24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3E4CC-5815-F2C9-E987-CE18A4A370AA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37812" y="0"/>
            <a:ext cx="1754188" cy="21204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descr="People Planning">
            <a:extLst>
              <a:ext uri="{FF2B5EF4-FFF2-40B4-BE49-F238E27FC236}">
                <a16:creationId xmlns:a16="http://schemas.microsoft.com/office/drawing/2014/main" id="{F4E8F474-2A12-C041-BF31-EF133F755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40984" y="228600"/>
            <a:ext cx="12047384" cy="65928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3FC60-991B-97D3-6768-F51182CC5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0787" y="3819136"/>
            <a:ext cx="5587778" cy="17907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Reporting service</a:t>
            </a:r>
            <a:b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(RS)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98299-0FCD-93D3-D065-396026FA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8756-FCA9-608D-3971-C8C486DE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1516-1A4C-E24C-C9F9-91ED711C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AD1A-FED3-1948-C4DA-066AB19E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4" y="1826079"/>
            <a:ext cx="7490208" cy="40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736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446D-7008-DB16-28F7-AAE27139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in microservice - 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68A72-6DF2-08ED-CBD2-EAABBC1E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7A851-DA21-F308-A3B8-B096734A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5" y="1714967"/>
            <a:ext cx="8858215" cy="45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85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672405-5F81-4E97-B4FC-E7F2CC16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88A6-637B-B8E1-C8CF-791FFF4A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542" y="990601"/>
            <a:ext cx="6054045" cy="4632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screenshots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6C303-74D6-4DF3-9113-E0A374D71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769" y="2057400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F621F-8116-D46A-81BA-6D1B7DAD5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95739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A6D4-8B63-F5F0-D769-7D0D40E0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</a:t>
            </a:r>
            <a:r>
              <a:rPr lang="en-US" dirty="0" err="1"/>
              <a:t>ui</a:t>
            </a:r>
            <a:r>
              <a:rPr lang="en-US" dirty="0"/>
              <a:t> (web 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B3C4F-4CF1-BC2F-735B-FFDF900C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39DF6-9AD5-38FB-E19D-DCF5A72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3EC33-2952-6DCE-D3C7-77E4C74F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" y="1570038"/>
            <a:ext cx="10198480" cy="509924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7981338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8FE2-9D23-EB6D-DCF8-345D9ABA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iOS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2AA6A-614E-E13B-62F9-DFC5E2EE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5DD1032-178A-3D6C-A22F-39A750377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3" y="1905000"/>
            <a:ext cx="9649140" cy="445142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9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0EA8-0DAD-6FD4-B510-A751A7DD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4B96-84BC-A71C-B440-1E741EF8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18275E-D1E6-AB73-FD4A-698F3CAA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6" y="1905000"/>
            <a:ext cx="9727096" cy="448738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898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ECDC-2886-9081-DF05-96E7166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</a:t>
            </a:r>
            <a:r>
              <a:rPr lang="en-US" dirty="0"/>
              <a:t> management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87A61-3631-FA74-6E4B-63D870D6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CEF82-531E-33A7-1961-28547348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668139" cy="4460185"/>
          </a:xfrm>
          <a:prstGeom prst="rect">
            <a:avLst/>
          </a:prstGeom>
          <a:noFill/>
          <a:effectLst>
            <a:outerShdw blurRad="50800" dist="50800" algn="ctr" rotWithShape="0">
              <a:srgbClr val="000000">
                <a:alpha val="43137"/>
              </a:srgbClr>
            </a:outerShdw>
            <a:softEdge rad="5126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4501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24F-D6C8-446E-7572-42F38F13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7BBB5-B0AE-E569-729E-A25922CAF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7EAAFD-801E-719C-1F31-9AC296A5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5" y="1905000"/>
            <a:ext cx="9754991" cy="450025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677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D506-509E-2A00-918E-AF6EAEC2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/>
              <a:t>Mobile Tech stack</a:t>
            </a:r>
            <a:endParaRPr lang="en-US" dirty="0"/>
          </a:p>
        </p:txBody>
      </p:sp>
      <p:pic>
        <p:nvPicPr>
          <p:cNvPr id="1026" name="Picture 2" descr="Xcode - Wikipedia">
            <a:extLst>
              <a:ext uri="{FF2B5EF4-FFF2-40B4-BE49-F238E27FC236}">
                <a16:creationId xmlns:a16="http://schemas.microsoft.com/office/drawing/2014/main" id="{42F5B208-EAAB-4535-043A-2C3FDE5E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40" y="1535480"/>
            <a:ext cx="3416888" cy="3588512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295C-75AB-7090-4FDC-863C4365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Combine + </a:t>
            </a:r>
            <a:r>
              <a:rPr lang="en-US" dirty="0" err="1"/>
              <a:t>swiftui</a:t>
            </a:r>
            <a:endParaRPr lang="en-US" dirty="0"/>
          </a:p>
          <a:p>
            <a:r>
              <a:rPr lang="en-US" dirty="0" err="1"/>
              <a:t>Ddd</a:t>
            </a:r>
            <a:endParaRPr lang="en-US" dirty="0"/>
          </a:p>
          <a:p>
            <a:r>
              <a:rPr lang="en-US" dirty="0"/>
              <a:t>Clean architecture + MVVM</a:t>
            </a:r>
          </a:p>
          <a:p>
            <a:r>
              <a:rPr lang="en-US" dirty="0"/>
              <a:t>Tools (</a:t>
            </a:r>
            <a:r>
              <a:rPr lang="en-US" dirty="0" err="1"/>
              <a:t>Xcode</a:t>
            </a:r>
            <a:r>
              <a:rPr lang="en-US" dirty="0"/>
              <a:t> + </a:t>
            </a:r>
            <a:r>
              <a:rPr lang="en-US" dirty="0" err="1"/>
              <a:t>Cocoapods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4A68-EF76-4E7E-5970-613320AE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213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202D-E2BC-CA48-EF2E-A511EEB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Q&amp;A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7AEEDF98-766E-4B5F-640B-09B90EB0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2" b="35549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F21BC-F6AE-4E19-2F79-4CEDC95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1264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9A4-5641-1E81-9944-6AC8737F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1" y="1594130"/>
            <a:ext cx="3643674" cy="1333163"/>
          </a:xfrm>
        </p:spPr>
        <p:txBody>
          <a:bodyPr>
            <a:normAutofit/>
          </a:bodyPr>
          <a:lstStyle/>
          <a:p>
            <a:r>
              <a:rPr lang="en-US" sz="2800" dirty="0"/>
              <a:t>Team: </a:t>
            </a:r>
            <a:r>
              <a:rPr lang="en-US" sz="2800" b="1" dirty="0"/>
              <a:t>PRIUS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B05CA-CF91-6C18-2A4C-67D91BBF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000" b="1" dirty="0" err="1"/>
              <a:t>D</a:t>
            </a:r>
            <a:r>
              <a:rPr lang="en-US" sz="2000" dirty="0" err="1"/>
              <a:t>inh</a:t>
            </a:r>
            <a:r>
              <a:rPr lang="en-US" sz="2000" dirty="0"/>
              <a:t> Thang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H</a:t>
            </a:r>
            <a:r>
              <a:rPr lang="en-US" sz="2000" dirty="0"/>
              <a:t>a Vu </a:t>
            </a:r>
            <a:r>
              <a:rPr lang="en-US" sz="2000" dirty="0" err="1"/>
              <a:t>Duy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 err="1"/>
              <a:t>H</a:t>
            </a:r>
            <a:r>
              <a:rPr lang="en-US" sz="2000" dirty="0" err="1"/>
              <a:t>uy</a:t>
            </a:r>
            <a:r>
              <a:rPr lang="en-US" sz="2000" dirty="0"/>
              <a:t> </a:t>
            </a:r>
            <a:r>
              <a:rPr lang="en-US" sz="2000" dirty="0" err="1"/>
              <a:t>Toan</a:t>
            </a:r>
            <a:r>
              <a:rPr lang="en-US" sz="2000" dirty="0"/>
              <a:t> Nguyen</a:t>
            </a:r>
          </a:p>
          <a:p>
            <a:pPr marL="457200" indent="-457200">
              <a:buFont typeface="Arial"/>
              <a:buChar char="•"/>
            </a:pPr>
            <a:r>
              <a:rPr lang="en-US" sz="2000" b="1" dirty="0"/>
              <a:t>V</a:t>
            </a:r>
            <a:r>
              <a:rPr lang="en-US" sz="2000" dirty="0"/>
              <a:t>an Ty Pham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7460-0393-DFF3-1977-F19FE741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35214-A793-36EF-DB55-3DAC76413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419" r="1419"/>
          <a:stretch/>
        </p:blipFill>
        <p:spPr bwMode="auto">
          <a:xfrm>
            <a:off x="4638867" y="587448"/>
            <a:ext cx="6798365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5B1EA1-92E2-BC5A-AF60-F053AF00EB53}"/>
              </a:ext>
            </a:extLst>
          </p:cNvPr>
          <p:cNvSpPr txBox="1">
            <a:spLocks/>
          </p:cNvSpPr>
          <p:nvPr/>
        </p:nvSpPr>
        <p:spPr>
          <a:xfrm>
            <a:off x="0" y="-113158"/>
            <a:ext cx="3643674" cy="781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Reporting service</a:t>
            </a:r>
          </a:p>
        </p:txBody>
      </p:sp>
    </p:spTree>
    <p:extLst>
      <p:ext uri="{BB962C8B-B14F-4D97-AF65-F5344CB8AC3E}">
        <p14:creationId xmlns:p14="http://schemas.microsoft.com/office/powerpoint/2010/main" val="3709106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C55B9B6-3284-4A87-B88E-29DF8ECF8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0B4EB-B226-0284-02F2-1F9A2A4F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9B5F5ECB-A05F-4FAD-9AAC-BC767A81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F5D40D5-BE71-4155-DE0A-E1CBE6F50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67" y="1174509"/>
            <a:ext cx="4489621" cy="4489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FAD-DC1E-556C-1A3F-791BDAC9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BFBFBF"/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9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9187-7040-A675-0705-A43BDE10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98FB63D1-4ED1-1BDE-6751-417907AAE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3CD0-13D2-C025-26BA-11912F55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about RS</a:t>
            </a:r>
          </a:p>
          <a:p>
            <a:r>
              <a:rPr lang="en-US" dirty="0"/>
              <a:t>Team roles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Deployment diagram &amp; CI/CD</a:t>
            </a:r>
          </a:p>
          <a:p>
            <a:r>
              <a:rPr lang="en-US" dirty="0"/>
              <a:t>Technology stack</a:t>
            </a:r>
          </a:p>
          <a:p>
            <a:r>
              <a:rPr lang="en-US" dirty="0"/>
              <a:t>Screenshots &amp;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E216-E8E4-263C-E635-6CDA7EC2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9028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B1F371-B74E-9251-074D-698B5E47D70D}"/>
              </a:ext>
            </a:extLst>
          </p:cNvPr>
          <p:cNvSpPr/>
          <p:nvPr/>
        </p:nvSpPr>
        <p:spPr>
          <a:xfrm>
            <a:off x="8415130" y="4598504"/>
            <a:ext cx="2769705" cy="98066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C43D42-ADAC-8D23-F6AC-6C6C45D69D8D}"/>
              </a:ext>
            </a:extLst>
          </p:cNvPr>
          <p:cNvSpPr/>
          <p:nvPr/>
        </p:nvSpPr>
        <p:spPr>
          <a:xfrm>
            <a:off x="5433391" y="3180522"/>
            <a:ext cx="4823792" cy="115293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A2A5EADC-452B-E242-C354-D4374757D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9ACDB-7E4C-D5F0-0863-A5D37F7F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Reporting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8A75-4254-196D-A295-F532B982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5000"/>
            <a:ext cx="9905998" cy="399476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Subscribes to the topic “SS_...” – scoring service</a:t>
            </a:r>
          </a:p>
          <a:p>
            <a:r>
              <a:rPr lang="en-US" dirty="0">
                <a:effectLst/>
                <a:latin typeface="Helvetica" pitchFamily="2" charset="0"/>
              </a:rPr>
              <a:t>Serves the Client : Provides all values published by SS in the shape of a table - chart</a:t>
            </a:r>
          </a:p>
          <a:p>
            <a:r>
              <a:rPr lang="en-US" dirty="0">
                <a:effectLst/>
                <a:latin typeface="Helvetica" pitchFamily="2" charset="0"/>
              </a:rPr>
              <a:t>Informs the user of all current </a:t>
            </a:r>
            <a:r>
              <a:rPr lang="en-US" b="1" dirty="0">
                <a:effectLst/>
                <a:latin typeface="Helvetica" pitchFamily="2" charset="0"/>
              </a:rPr>
              <a:t>Sensitivity Index </a:t>
            </a:r>
            <a:r>
              <a:rPr lang="en-US" dirty="0">
                <a:effectLst/>
                <a:latin typeface="Helvetica" pitchFamily="2" charset="0"/>
              </a:rPr>
              <a:t>values</a:t>
            </a:r>
          </a:p>
          <a:p>
            <a:r>
              <a:rPr lang="en-US" dirty="0">
                <a:effectLst/>
                <a:latin typeface="Helvetica" pitchFamily="2" charset="0"/>
              </a:rPr>
              <a:t>Allows export of the listed information in CSV formatted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2563-B0CE-DD7F-8E11-7E10937C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prstClr val="white">
                    <a:lumMod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027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4A08-B7E0-447D-9672-EC24386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670410"/>
            <a:ext cx="8125930" cy="445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32B9B-EB3C-A6F5-AC09-BDE1FC96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4" y="0"/>
            <a:ext cx="9905998" cy="1905000"/>
          </a:xfrm>
        </p:spPr>
        <p:txBody>
          <a:bodyPr/>
          <a:lstStyle/>
          <a:p>
            <a:r>
              <a:rPr lang="en-US" dirty="0"/>
              <a:t>What we do in whole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9A943-E77A-8F1F-EDC9-16EB63A4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265DF2-9F6E-356C-47EA-D6E1B91D0983}"/>
              </a:ext>
            </a:extLst>
          </p:cNvPr>
          <p:cNvSpPr/>
          <p:nvPr/>
        </p:nvSpPr>
        <p:spPr>
          <a:xfrm>
            <a:off x="2990087" y="5285232"/>
            <a:ext cx="639909" cy="5059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2103B8-7B32-5F7A-7F0D-FE36DD8EA758}"/>
              </a:ext>
            </a:extLst>
          </p:cNvPr>
          <p:cNvSpPr/>
          <p:nvPr/>
        </p:nvSpPr>
        <p:spPr>
          <a:xfrm>
            <a:off x="1230677" y="3259783"/>
            <a:ext cx="695917" cy="72563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F934FC-EB3D-AF78-6C63-D097BAC856B7}"/>
              </a:ext>
            </a:extLst>
          </p:cNvPr>
          <p:cNvSpPr/>
          <p:nvPr/>
        </p:nvSpPr>
        <p:spPr>
          <a:xfrm>
            <a:off x="1375644" y="5163820"/>
            <a:ext cx="695917" cy="509799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Web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36AD40-B7FA-F92D-2134-B843E1CAA854}"/>
              </a:ext>
            </a:extLst>
          </p:cNvPr>
          <p:cNvSpPr/>
          <p:nvPr/>
        </p:nvSpPr>
        <p:spPr>
          <a:xfrm>
            <a:off x="7218095" y="3851809"/>
            <a:ext cx="687823" cy="25085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SS_..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D9C2B-E494-801A-2E38-A94DA3EA4092}"/>
              </a:ext>
            </a:extLst>
          </p:cNvPr>
          <p:cNvCxnSpPr>
            <a:stCxn id="7" idx="3"/>
          </p:cNvCxnSpPr>
          <p:nvPr/>
        </p:nvCxnSpPr>
        <p:spPr>
          <a:xfrm flipV="1">
            <a:off x="1926594" y="3178098"/>
            <a:ext cx="1593846" cy="44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44E2F-3088-B696-9C0E-A949A8FDD7BF}"/>
              </a:ext>
            </a:extLst>
          </p:cNvPr>
          <p:cNvCxnSpPr>
            <a:stCxn id="7" idx="3"/>
          </p:cNvCxnSpPr>
          <p:nvPr/>
        </p:nvCxnSpPr>
        <p:spPr>
          <a:xfrm>
            <a:off x="1926594" y="3622601"/>
            <a:ext cx="1328670" cy="1150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0DEC7-F7FB-E903-1E8E-08D5EEB322AC}"/>
              </a:ext>
            </a:extLst>
          </p:cNvPr>
          <p:cNvCxnSpPr/>
          <p:nvPr/>
        </p:nvCxnSpPr>
        <p:spPr>
          <a:xfrm>
            <a:off x="1926594" y="3851809"/>
            <a:ext cx="1184596" cy="1566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A11CA47-799E-2843-C208-7CB6C4E46EF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71561" y="5538216"/>
            <a:ext cx="9185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461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45FD-4D3A-5708-DEFA-F4519967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3A36-E866-9F13-1839-E5BC9B5C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F0ACB-FF39-F1E1-FE3E-294335C8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7" y="1509250"/>
            <a:ext cx="7249885" cy="49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6881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B93-BFC3-B590-20E9-2F1FC3D5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D302-7666-3217-E9CF-BCF4BB91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169B-E7C0-8579-339F-A0B6845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7" y="1471746"/>
            <a:ext cx="9942380" cy="49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621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7D56-02E8-8319-DDF8-CE5EB808A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16549-34EB-96CE-C19D-38EC18FFC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0737E-28DA-77C6-E759-B89C2988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" y="1532475"/>
            <a:ext cx="9905997" cy="50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8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874D-6EEC-5460-E153-F15E49DA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2BAE0-95D1-9649-7CCE-80F8643C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43CC0-B124-D319-83D7-1127D01A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59" y="1761934"/>
            <a:ext cx="7482627" cy="43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6927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{EE421B89-5E91-4B40-BF0B-A1CB02198655}tf10001063</Template>
  <TotalTime>600</TotalTime>
  <Words>181</Words>
  <Application>Microsoft Macintosh PowerPoint</Application>
  <PresentationFormat>Widescreen</PresentationFormat>
  <Paragraphs>63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Helvetica</vt:lpstr>
      <vt:lpstr>Mesh</vt:lpstr>
      <vt:lpstr>Reporting service (RS)</vt:lpstr>
      <vt:lpstr>Team: PRIUS</vt:lpstr>
      <vt:lpstr>Agenda</vt:lpstr>
      <vt:lpstr>Reporting service</vt:lpstr>
      <vt:lpstr>What we do in whole picture</vt:lpstr>
      <vt:lpstr>Team roles</vt:lpstr>
      <vt:lpstr>Microservice architecture</vt:lpstr>
      <vt:lpstr>Deployment diagram</vt:lpstr>
      <vt:lpstr>auto ci/cd</vt:lpstr>
      <vt:lpstr>Technology stack</vt:lpstr>
      <vt:lpstr>Layers in microservice - RS</vt:lpstr>
      <vt:lpstr>screenshots</vt:lpstr>
      <vt:lpstr>Report ui (web app)</vt:lpstr>
      <vt:lpstr>Mobile iOS app</vt:lpstr>
      <vt:lpstr>Api management ui</vt:lpstr>
      <vt:lpstr>Api management ui</vt:lpstr>
      <vt:lpstr>Sms ui</vt:lpstr>
      <vt:lpstr>Mobile Tech stack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 (RS)</dc:title>
  <dc:creator>Van ty Pham</dc:creator>
  <cp:lastModifiedBy>Dinh Thang Nguyen</cp:lastModifiedBy>
  <cp:revision>36</cp:revision>
  <dcterms:created xsi:type="dcterms:W3CDTF">2024-02-05T03:05:06Z</dcterms:created>
  <dcterms:modified xsi:type="dcterms:W3CDTF">2024-02-08T01:57:32Z</dcterms:modified>
</cp:coreProperties>
</file>